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6C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37BC42-36F6-4E19-BD9A-D6408003095B}" v="12" dt="2024-04-28T15:25:07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8" d="100"/>
          <a:sy n="18" d="100"/>
        </p:scale>
        <p:origin x="22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ne Sainte Rose" userId="bdae3254-70fa-41a1-97a6-3d261f5e5228" providerId="ADAL" clId="{F0AA0317-4772-4987-931C-3464087CBA42}"/>
    <pc:docChg chg="undo custSel modSld">
      <pc:chgData name="Carine Sainte Rose" userId="bdae3254-70fa-41a1-97a6-3d261f5e5228" providerId="ADAL" clId="{F0AA0317-4772-4987-931C-3464087CBA42}" dt="2023-08-14T07:31:15.914" v="10" actId="1582"/>
      <pc:docMkLst>
        <pc:docMk/>
      </pc:docMkLst>
      <pc:sldChg chg="addSp delSp modSp mod setBg">
        <pc:chgData name="Carine Sainte Rose" userId="bdae3254-70fa-41a1-97a6-3d261f5e5228" providerId="ADAL" clId="{F0AA0317-4772-4987-931C-3464087CBA42}" dt="2023-08-14T07:31:15.914" v="10" actId="1582"/>
        <pc:sldMkLst>
          <pc:docMk/>
          <pc:sldMk cId="2672510064" sldId="256"/>
        </pc:sldMkLst>
        <pc:spChg chg="ord">
          <ac:chgData name="Carine Sainte Rose" userId="bdae3254-70fa-41a1-97a6-3d261f5e5228" providerId="ADAL" clId="{F0AA0317-4772-4987-931C-3464087CBA42}" dt="2023-08-14T07:30:43.700" v="7" actId="26606"/>
          <ac:spMkLst>
            <pc:docMk/>
            <pc:sldMk cId="2672510064" sldId="256"/>
            <ac:spMk id="5" creationId="{66E7089F-6965-4377-B0F0-75B83DB422E0}"/>
          </ac:spMkLst>
        </pc:spChg>
        <pc:picChg chg="add mod">
          <ac:chgData name="Carine Sainte Rose" userId="bdae3254-70fa-41a1-97a6-3d261f5e5228" providerId="ADAL" clId="{F0AA0317-4772-4987-931C-3464087CBA42}" dt="2023-08-14T07:30:43.700" v="7" actId="26606"/>
          <ac:picMkLst>
            <pc:docMk/>
            <pc:sldMk cId="2672510064" sldId="256"/>
            <ac:picMk id="3" creationId="{2F67B5C1-1065-6DF5-2D7C-1EA15B35C26F}"/>
          </ac:picMkLst>
        </pc:picChg>
        <pc:picChg chg="del">
          <ac:chgData name="Carine Sainte Rose" userId="bdae3254-70fa-41a1-97a6-3d261f5e5228" providerId="ADAL" clId="{F0AA0317-4772-4987-931C-3464087CBA42}" dt="2023-08-14T07:29:27.140" v="0" actId="478"/>
          <ac:picMkLst>
            <pc:docMk/>
            <pc:sldMk cId="2672510064" sldId="256"/>
            <ac:picMk id="7" creationId="{4251E30F-E474-4971-BB6F-939D60E20B52}"/>
          </ac:picMkLst>
        </pc:picChg>
        <pc:cxnChg chg="add mod">
          <ac:chgData name="Carine Sainte Rose" userId="bdae3254-70fa-41a1-97a6-3d261f5e5228" providerId="ADAL" clId="{F0AA0317-4772-4987-931C-3464087CBA42}" dt="2023-08-14T07:31:15.914" v="10" actId="1582"/>
          <ac:cxnSpMkLst>
            <pc:docMk/>
            <pc:sldMk cId="2672510064" sldId="256"/>
            <ac:cxnSpMk id="6" creationId="{8316DAC2-BD4D-E4F9-FF05-63F44B9B16B0}"/>
          </ac:cxnSpMkLst>
        </pc:cxnChg>
        <pc:cxnChg chg="add del">
          <ac:chgData name="Carine Sainte Rose" userId="bdae3254-70fa-41a1-97a6-3d261f5e5228" providerId="ADAL" clId="{F0AA0317-4772-4987-931C-3464087CBA42}" dt="2023-08-14T07:30:43.700" v="7" actId="26606"/>
          <ac:cxnSpMkLst>
            <pc:docMk/>
            <pc:sldMk cId="2672510064" sldId="256"/>
            <ac:cxnSpMk id="10" creationId="{E12350F3-DB83-413A-980B-1CEB92498664}"/>
          </ac:cxnSpMkLst>
        </pc:cxnChg>
      </pc:sldChg>
    </pc:docChg>
  </pc:docChgLst>
  <pc:docChgLst>
    <pc:chgData name="Carine Sainte Rose" userId="bdae3254-70fa-41a1-97a6-3d261f5e5228" providerId="ADAL" clId="{C137BC42-36F6-4E19-BD9A-D6408003095B}"/>
    <pc:docChg chg="custSel modSld">
      <pc:chgData name="Carine Sainte Rose" userId="bdae3254-70fa-41a1-97a6-3d261f5e5228" providerId="ADAL" clId="{C137BC42-36F6-4E19-BD9A-D6408003095B}" dt="2024-04-28T15:25:56.688" v="58" actId="1076"/>
      <pc:docMkLst>
        <pc:docMk/>
      </pc:docMkLst>
      <pc:sldChg chg="addSp delSp modSp mod setBg">
        <pc:chgData name="Carine Sainte Rose" userId="bdae3254-70fa-41a1-97a6-3d261f5e5228" providerId="ADAL" clId="{C137BC42-36F6-4E19-BD9A-D6408003095B}" dt="2024-04-28T15:25:56.688" v="58" actId="1076"/>
        <pc:sldMkLst>
          <pc:docMk/>
          <pc:sldMk cId="2672510064" sldId="256"/>
        </pc:sldMkLst>
        <pc:picChg chg="del">
          <ac:chgData name="Carine Sainte Rose" userId="bdae3254-70fa-41a1-97a6-3d261f5e5228" providerId="ADAL" clId="{C137BC42-36F6-4E19-BD9A-D6408003095B}" dt="2024-04-28T15:22:41.898" v="0" actId="478"/>
          <ac:picMkLst>
            <pc:docMk/>
            <pc:sldMk cId="2672510064" sldId="256"/>
            <ac:picMk id="3" creationId="{2F67B5C1-1065-6DF5-2D7C-1EA15B35C26F}"/>
          </ac:picMkLst>
        </pc:picChg>
        <pc:picChg chg="add del mod">
          <ac:chgData name="Carine Sainte Rose" userId="bdae3254-70fa-41a1-97a6-3d261f5e5228" providerId="ADAL" clId="{C137BC42-36F6-4E19-BD9A-D6408003095B}" dt="2024-04-28T15:23:41.735" v="7" actId="21"/>
          <ac:picMkLst>
            <pc:docMk/>
            <pc:sldMk cId="2672510064" sldId="256"/>
            <ac:picMk id="4" creationId="{280BA784-F3B2-C778-DE53-096A90DDA371}"/>
          </ac:picMkLst>
        </pc:picChg>
        <pc:picChg chg="add mod">
          <ac:chgData name="Carine Sainte Rose" userId="bdae3254-70fa-41a1-97a6-3d261f5e5228" providerId="ADAL" clId="{C137BC42-36F6-4E19-BD9A-D6408003095B}" dt="2024-04-28T15:25:56.688" v="58" actId="1076"/>
          <ac:picMkLst>
            <pc:docMk/>
            <pc:sldMk cId="2672510064" sldId="256"/>
            <ac:picMk id="8" creationId="{5E83792C-9785-41E9-9B6F-5E5AB04BD349}"/>
          </ac:picMkLst>
        </pc:picChg>
        <pc:cxnChg chg="mod">
          <ac:chgData name="Carine Sainte Rose" userId="bdae3254-70fa-41a1-97a6-3d261f5e5228" providerId="ADAL" clId="{C137BC42-36F6-4E19-BD9A-D6408003095B}" dt="2024-04-28T15:23:14.201" v="1" actId="208"/>
          <ac:cxnSpMkLst>
            <pc:docMk/>
            <pc:sldMk cId="2672510064" sldId="256"/>
            <ac:cxnSpMk id="6" creationId="{8316DAC2-BD4D-E4F9-FF05-63F44B9B16B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318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76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49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502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373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151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936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983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710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5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563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E3D31-38DE-4320-A5CD-9ECDB2FE9A0B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909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>
            <a:extLst>
              <a:ext uri="{FF2B5EF4-FFF2-40B4-BE49-F238E27FC236}">
                <a16:creationId xmlns:a16="http://schemas.microsoft.com/office/drawing/2014/main" id="{66E7089F-6965-4377-B0F0-75B83DB422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859217" y="21261659"/>
            <a:ext cx="677325" cy="67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03198" tIns="101599" rIns="203198" bIns="101599" numCol="1" anchor="t" anchorCtr="0" compatLnSpc="1">
            <a:prstTxWarp prst="textNoShape">
              <a:avLst/>
            </a:prstTxWarp>
          </a:bodyPr>
          <a:lstStyle/>
          <a:p>
            <a:endParaRPr lang="es-ES" sz="9131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316DAC2-BD4D-E4F9-FF05-63F44B9B16B0}"/>
              </a:ext>
            </a:extLst>
          </p:cNvPr>
          <p:cNvCxnSpPr/>
          <p:nvPr/>
        </p:nvCxnSpPr>
        <p:spPr>
          <a:xfrm>
            <a:off x="0" y="41948100"/>
            <a:ext cx="32399288" cy="0"/>
          </a:xfrm>
          <a:prstGeom prst="line">
            <a:avLst/>
          </a:prstGeom>
          <a:ln w="28575">
            <a:solidFill>
              <a:srgbClr val="DA6CB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5E83792C-9785-41E9-9B6F-5E5AB04BD3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" y="0"/>
            <a:ext cx="31707994" cy="3798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5100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DF9156C17D5A4C8F94D336D88B7B06" ma:contentTypeVersion="19" ma:contentTypeDescription="Create a new document." ma:contentTypeScope="" ma:versionID="1a98164c0bc4cc2c070d66b54fd08f97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e0613b64-eea6-4682-96b3-04360ec05e59" targetNamespace="http://schemas.microsoft.com/office/2006/metadata/properties" ma:root="true" ma:fieldsID="e3bc9a9b5f0467b812b6244c6ace8360" ns1:_="" ns2:_="" ns3:_="">
    <xsd:import namespace="http://schemas.microsoft.com/sharepoint/v3"/>
    <xsd:import namespace="eb3f7de7-c935-4ca6-a12c-1f73773710ec"/>
    <xsd:import namespace="e0613b64-eea6-4682-96b3-04360ec05e5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KenesDocumentType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KenesDocumentTypeId" ma:index="10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13b64-eea6-4682-96b3-04360ec05e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9" nillable="true" ma:displayName="Sign-off status" ma:internalName="Sign_x002d_off_x0020_statu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KenesDocumentTypeId xmlns="eb3f7de7-c935-4ca6-a12c-1f73773710ec" xsi:nil="true"/>
    <_ip_UnifiedCompliancePolicyProperties xmlns="http://schemas.microsoft.com/sharepoint/v3" xsi:nil="true"/>
    <PublishingExpirationDate xmlns="http://schemas.microsoft.com/sharepoint/v3" xsi:nil="true"/>
    <PublishingStartDate xmlns="http://schemas.microsoft.com/sharepoint/v3" xsi:nil="true"/>
    <lcf76f155ced4ddcb4097134ff3c332f xmlns="e0613b64-eea6-4682-96b3-04360ec05e59">
      <Terms xmlns="http://schemas.microsoft.com/office/infopath/2007/PartnerControls"/>
    </lcf76f155ced4ddcb4097134ff3c332f>
    <TaxCatchAll xmlns="eb3f7de7-c935-4ca6-a12c-1f73773710ec" xsi:nil="true"/>
    <_Flow_SignoffStatus xmlns="e0613b64-eea6-4682-96b3-04360ec05e59" xsi:nil="true"/>
  </documentManagement>
</p:properties>
</file>

<file path=customXml/itemProps1.xml><?xml version="1.0" encoding="utf-8"?>
<ds:datastoreItem xmlns:ds="http://schemas.openxmlformats.org/officeDocument/2006/customXml" ds:itemID="{0C0B07A7-D5BF-47E1-8373-51EB9E9E39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e0613b64-eea6-4682-96b3-04360ec05e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0B4D85-160D-40C2-9B40-1D188A86B9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B88B9B-9782-47E3-9099-29A4542B3D9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eb3f7de7-c935-4ca6-a12c-1f73773710ec"/>
    <ds:schemaRef ds:uri="e0613b64-eea6-4682-96b3-04360ec05e5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 Granda</dc:creator>
  <cp:lastModifiedBy>Carine Sainte Rose</cp:lastModifiedBy>
  <cp:revision>2</cp:revision>
  <dcterms:created xsi:type="dcterms:W3CDTF">2022-03-16T15:52:45Z</dcterms:created>
  <dcterms:modified xsi:type="dcterms:W3CDTF">2024-04-28T15:25:58Z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0x010100ABDF9156C17D5A4C8F94D336D88B7B06</vt:lpwstr>
  </property>
</Properties>
</file>