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221"/>
    <a:srgbClr val="336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6DD5D-00CA-4955-AFF4-E4D5110697B3}" v="3" dt="2023-08-14T07:27:39.1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76" d="100"/>
          <a:sy n="76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e Sainte Rose" userId="bdae3254-70fa-41a1-97a6-3d261f5e5228" providerId="ADAL" clId="{AEF6DD5D-00CA-4955-AFF4-E4D5110697B3}"/>
    <pc:docChg chg="custSel delSld modSld">
      <pc:chgData name="Carine Sainte Rose" userId="bdae3254-70fa-41a1-97a6-3d261f5e5228" providerId="ADAL" clId="{AEF6DD5D-00CA-4955-AFF4-E4D5110697B3}" dt="2023-08-14T07:27:44.305" v="9" actId="20577"/>
      <pc:docMkLst>
        <pc:docMk/>
      </pc:docMkLst>
      <pc:sldChg chg="del">
        <pc:chgData name="Carine Sainte Rose" userId="bdae3254-70fa-41a1-97a6-3d261f5e5228" providerId="ADAL" clId="{AEF6DD5D-00CA-4955-AFF4-E4D5110697B3}" dt="2023-08-14T07:27:06.397" v="0" actId="47"/>
        <pc:sldMkLst>
          <pc:docMk/>
          <pc:sldMk cId="0" sldId="257"/>
        </pc:sldMkLst>
      </pc:sldChg>
      <pc:sldChg chg="del">
        <pc:chgData name="Carine Sainte Rose" userId="bdae3254-70fa-41a1-97a6-3d261f5e5228" providerId="ADAL" clId="{AEF6DD5D-00CA-4955-AFF4-E4D5110697B3}" dt="2023-08-14T07:27:07.144" v="1" actId="47"/>
        <pc:sldMkLst>
          <pc:docMk/>
          <pc:sldMk cId="0" sldId="258"/>
        </pc:sldMkLst>
      </pc:sldChg>
      <pc:sldChg chg="addSp delSp modSp mod">
        <pc:chgData name="Carine Sainte Rose" userId="bdae3254-70fa-41a1-97a6-3d261f5e5228" providerId="ADAL" clId="{AEF6DD5D-00CA-4955-AFF4-E4D5110697B3}" dt="2023-08-14T07:27:44.305" v="9" actId="20577"/>
        <pc:sldMkLst>
          <pc:docMk/>
          <pc:sldMk cId="0" sldId="259"/>
        </pc:sldMkLst>
        <pc:spChg chg="add mod">
          <ac:chgData name="Carine Sainte Rose" userId="bdae3254-70fa-41a1-97a6-3d261f5e5228" providerId="ADAL" clId="{AEF6DD5D-00CA-4955-AFF4-E4D5110697B3}" dt="2023-08-14T07:27:39.142" v="7"/>
          <ac:spMkLst>
            <pc:docMk/>
            <pc:sldMk cId="0" sldId="259"/>
            <ac:spMk id="3" creationId="{39785AA3-7F4A-2882-3F56-4C0CE9B1FCCC}"/>
          </ac:spMkLst>
        </pc:spChg>
        <pc:spChg chg="add mod">
          <ac:chgData name="Carine Sainte Rose" userId="bdae3254-70fa-41a1-97a6-3d261f5e5228" providerId="ADAL" clId="{AEF6DD5D-00CA-4955-AFF4-E4D5110697B3}" dt="2023-08-14T07:27:44.305" v="9" actId="20577"/>
          <ac:spMkLst>
            <pc:docMk/>
            <pc:sldMk cId="0" sldId="259"/>
            <ac:spMk id="4" creationId="{3F9A8A99-373D-C139-351D-E4CE645855B3}"/>
          </ac:spMkLst>
        </pc:spChg>
        <pc:spChg chg="add mod">
          <ac:chgData name="Carine Sainte Rose" userId="bdae3254-70fa-41a1-97a6-3d261f5e5228" providerId="ADAL" clId="{AEF6DD5D-00CA-4955-AFF4-E4D5110697B3}" dt="2023-08-14T07:27:39.142" v="7"/>
          <ac:spMkLst>
            <pc:docMk/>
            <pc:sldMk cId="0" sldId="259"/>
            <ac:spMk id="5" creationId="{B9AA5BE6-3D44-52F2-1DC7-C8D6E179DA85}"/>
          </ac:spMkLst>
        </pc:spChg>
        <pc:spChg chg="add mod">
          <ac:chgData name="Carine Sainte Rose" userId="bdae3254-70fa-41a1-97a6-3d261f5e5228" providerId="ADAL" clId="{AEF6DD5D-00CA-4955-AFF4-E4D5110697B3}" dt="2023-08-14T07:27:39.142" v="7"/>
          <ac:spMkLst>
            <pc:docMk/>
            <pc:sldMk cId="0" sldId="259"/>
            <ac:spMk id="6" creationId="{5D23BD16-A2F4-98F5-213A-F135E0DE7BF1}"/>
          </ac:spMkLst>
        </pc:spChg>
        <pc:spChg chg="del">
          <ac:chgData name="Carine Sainte Rose" userId="bdae3254-70fa-41a1-97a6-3d261f5e5228" providerId="ADAL" clId="{AEF6DD5D-00CA-4955-AFF4-E4D5110697B3}" dt="2023-08-14T07:27:10.474" v="2" actId="478"/>
          <ac:spMkLst>
            <pc:docMk/>
            <pc:sldMk cId="0" sldId="259"/>
            <ac:spMk id="163" creationId="{00000000-0000-0000-0000-000000000000}"/>
          </ac:spMkLst>
        </pc:spChg>
        <pc:spChg chg="del">
          <ac:chgData name="Carine Sainte Rose" userId="bdae3254-70fa-41a1-97a6-3d261f5e5228" providerId="ADAL" clId="{AEF6DD5D-00CA-4955-AFF4-E4D5110697B3}" dt="2023-08-14T07:27:11.202" v="3" actId="478"/>
          <ac:spMkLst>
            <pc:docMk/>
            <pc:sldMk cId="0" sldId="259"/>
            <ac:spMk id="164" creationId="{00000000-0000-0000-0000-000000000000}"/>
          </ac:spMkLst>
        </pc:spChg>
        <pc:spChg chg="del">
          <ac:chgData name="Carine Sainte Rose" userId="bdae3254-70fa-41a1-97a6-3d261f5e5228" providerId="ADAL" clId="{AEF6DD5D-00CA-4955-AFF4-E4D5110697B3}" dt="2023-08-14T07:27:12.288" v="4" actId="478"/>
          <ac:spMkLst>
            <pc:docMk/>
            <pc:sldMk cId="0" sldId="259"/>
            <ac:spMk id="165" creationId="{00000000-0000-0000-0000-000000000000}"/>
          </ac:spMkLst>
        </pc:spChg>
        <pc:graphicFrameChg chg="add del mod">
          <ac:chgData name="Carine Sainte Rose" userId="bdae3254-70fa-41a1-97a6-3d261f5e5228" providerId="ADAL" clId="{AEF6DD5D-00CA-4955-AFF4-E4D5110697B3}" dt="2023-08-14T07:27:23.576" v="6"/>
          <ac:graphicFrameMkLst>
            <pc:docMk/>
            <pc:sldMk cId="0" sldId="259"/>
            <ac:graphicFrameMk id="2" creationId="{42C0AB46-01E1-5585-766B-7C2211EB5AC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presentación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Atribución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 destacable”</a:t>
            </a:r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enc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uenco con pasteles de salmón, ensalada y hummus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Cuenco de pappardelle con mantequilla de perejil, avellanas tostadas y lascas de queso parmes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enco de ensalada con arroz frito, huevos dur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a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2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presentación</a:t>
            </a:r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0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Temas relacionados con la agenda</a:t>
            </a:r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4EC44B-A982-99DE-0481-6DBBDFF41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4086" cy="138735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9785AA3-7F4A-2882-3F56-4C0CE9B1FCCC}"/>
              </a:ext>
            </a:extLst>
          </p:cNvPr>
          <p:cNvSpPr/>
          <p:nvPr/>
        </p:nvSpPr>
        <p:spPr>
          <a:xfrm>
            <a:off x="7498081" y="2888792"/>
            <a:ext cx="8722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400" b="1" dirty="0">
                <a:solidFill>
                  <a:srgbClr val="0113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CLÁUSULA DE DIVULGACIÓN</a:t>
            </a:r>
            <a:endParaRPr lang="es-ES" sz="4400" dirty="0">
              <a:solidFill>
                <a:srgbClr val="01132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9A8A99-373D-C139-351D-E4CE645855B3}"/>
              </a:ext>
            </a:extLst>
          </p:cNvPr>
          <p:cNvSpPr/>
          <p:nvPr/>
        </p:nvSpPr>
        <p:spPr>
          <a:xfrm>
            <a:off x="3609321" y="4080871"/>
            <a:ext cx="187569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5400" dirty="0">
                <a:solidFill>
                  <a:srgbClr val="0113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Autorizo la grabación y divulgación de mi presentación en el </a:t>
            </a:r>
            <a:r>
              <a:rPr lang="es-ES" sz="5400" b="1" dirty="0">
                <a:solidFill>
                  <a:srgbClr val="F182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55º Congreso Nacional de la Sociedad Española de Cirugía Plástica, Reparadora y Estética</a:t>
            </a:r>
            <a:endParaRPr lang="es-ES" sz="5400" dirty="0">
              <a:solidFill>
                <a:srgbClr val="F1821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AA5BE6-3D44-52F2-1DC7-C8D6E179DA85}"/>
              </a:ext>
            </a:extLst>
          </p:cNvPr>
          <p:cNvSpPr/>
          <p:nvPr/>
        </p:nvSpPr>
        <p:spPr>
          <a:xfrm>
            <a:off x="6510528" y="8342467"/>
            <a:ext cx="1234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400" b="1" dirty="0">
                <a:solidFill>
                  <a:srgbClr val="0113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DECLARACIÓN DE CONFLICTO DE INTERÉS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23BD16-A2F4-98F5-213A-F135E0DE7BF1}"/>
              </a:ext>
            </a:extLst>
          </p:cNvPr>
          <p:cNvSpPr/>
          <p:nvPr/>
        </p:nvSpPr>
        <p:spPr>
          <a:xfrm>
            <a:off x="3333878" y="9706988"/>
            <a:ext cx="177162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11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Declaro tener conflicto de interés con:</a:t>
            </a:r>
          </a:p>
          <a:p>
            <a:endParaRPr lang="es-ES" sz="2800" dirty="0">
              <a:solidFill>
                <a:srgbClr val="011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rgbClr val="011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s-ES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no tener conflicto de interés, se recomienda eliminar este apartado de su presentación, dejando únicamente la cláusula de divulgación.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ítulo de la diapositiva"/>
          <p:cNvSpPr txBox="1">
            <a:spLocks noGrp="1"/>
          </p:cNvSpPr>
          <p:nvPr>
            <p:ph type="title"/>
          </p:nvPr>
        </p:nvSpPr>
        <p:spPr>
          <a:xfrm>
            <a:off x="1206500" y="2580127"/>
            <a:ext cx="21971000" cy="143316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4" name="Subtítulo de la diapositiva"/>
          <p:cNvSpPr txBox="1">
            <a:spLocks noGrp="1"/>
          </p:cNvSpPr>
          <p:nvPr>
            <p:ph type="body" sz="quarter" idx="1"/>
          </p:nvPr>
        </p:nvSpPr>
        <p:spPr>
          <a:xfrm>
            <a:off x="1206500" y="3847084"/>
            <a:ext cx="21971000" cy="9347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5" name="Texto de viñeta de la diapositiva"/>
          <p:cNvSpPr txBox="1">
            <a:spLocks noGrp="1"/>
          </p:cNvSpPr>
          <p:nvPr>
            <p:ph type="body" idx="21"/>
          </p:nvPr>
        </p:nvSpPr>
        <p:spPr>
          <a:xfrm>
            <a:off x="1206500" y="5332239"/>
            <a:ext cx="21971000" cy="77781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5873710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64</Words>
  <Application>Microsoft Office PowerPoint</Application>
  <PresentationFormat>Personalizado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Carine Sainte Rose</cp:lastModifiedBy>
  <cp:revision>4</cp:revision>
  <dcterms:modified xsi:type="dcterms:W3CDTF">2023-08-14T07:27:51Z</dcterms:modified>
</cp:coreProperties>
</file>